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408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74DD-D46B-4C63-A117-4E567E89F0E3}" type="datetimeFigureOut">
              <a:rPr lang="zh-CN" altLang="en-US" smtClean="0"/>
              <a:t>2022/2/26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2ECF-4D8C-4518-8031-516E6766FA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8594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74DD-D46B-4C63-A117-4E567E89F0E3}" type="datetimeFigureOut">
              <a:rPr lang="zh-CN" altLang="en-US" smtClean="0"/>
              <a:t>2022/2/26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2ECF-4D8C-4518-8031-516E6766FA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207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74DD-D46B-4C63-A117-4E567E89F0E3}" type="datetimeFigureOut">
              <a:rPr lang="zh-CN" altLang="en-US" smtClean="0"/>
              <a:t>2022/2/26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2ECF-4D8C-4518-8031-516E6766FA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1509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74DD-D46B-4C63-A117-4E567E89F0E3}" type="datetimeFigureOut">
              <a:rPr lang="zh-CN" altLang="en-US" smtClean="0"/>
              <a:t>2022/2/26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2ECF-4D8C-4518-8031-516E6766FA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1957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74DD-D46B-4C63-A117-4E567E89F0E3}" type="datetimeFigureOut">
              <a:rPr lang="zh-CN" altLang="en-US" smtClean="0"/>
              <a:t>2022/2/26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2ECF-4D8C-4518-8031-516E6766FA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049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74DD-D46B-4C63-A117-4E567E89F0E3}" type="datetimeFigureOut">
              <a:rPr lang="zh-CN" altLang="en-US" smtClean="0"/>
              <a:t>2022/2/26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2ECF-4D8C-4518-8031-516E6766FA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4640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74DD-D46B-4C63-A117-4E567E89F0E3}" type="datetimeFigureOut">
              <a:rPr lang="zh-CN" altLang="en-US" smtClean="0"/>
              <a:t>2022/2/26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2ECF-4D8C-4518-8031-516E6766FA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2710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74DD-D46B-4C63-A117-4E567E89F0E3}" type="datetimeFigureOut">
              <a:rPr lang="zh-CN" altLang="en-US" smtClean="0"/>
              <a:t>2022/2/26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2ECF-4D8C-4518-8031-516E6766FA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953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74DD-D46B-4C63-A117-4E567E89F0E3}" type="datetimeFigureOut">
              <a:rPr lang="zh-CN" altLang="en-US" smtClean="0"/>
              <a:t>2022/2/26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2ECF-4D8C-4518-8031-516E6766FA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5949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74DD-D46B-4C63-A117-4E567E89F0E3}" type="datetimeFigureOut">
              <a:rPr lang="zh-CN" altLang="en-US" smtClean="0"/>
              <a:t>2022/2/26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2ECF-4D8C-4518-8031-516E6766FA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456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74DD-D46B-4C63-A117-4E567E89F0E3}" type="datetimeFigureOut">
              <a:rPr lang="zh-CN" altLang="en-US" smtClean="0"/>
              <a:t>2022/2/26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2ECF-4D8C-4518-8031-516E6766FA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1451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A74DD-D46B-4C63-A117-4E567E89F0E3}" type="datetimeFigureOut">
              <a:rPr lang="zh-CN" altLang="en-US" smtClean="0"/>
              <a:t>2022/2/26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62ECF-4D8C-4518-8031-516E6766FA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455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642423" y="961411"/>
            <a:ext cx="1307398" cy="1618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953095" y="2863773"/>
            <a:ext cx="8420382" cy="356007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工作经历：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40000" indent="-285750">
              <a:lnSpc>
                <a:spcPts val="28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2005.09-2008.06   XXX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大学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处    职务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40000" indent="-285750">
              <a:lnSpc>
                <a:spcPts val="28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2008.06-2009.06   XXX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大学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处    副处长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40000" indent="-285750">
              <a:lnSpc>
                <a:spcPts val="28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2008.06-2009.06   XXX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大学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处    处长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40000" indent="-285750">
              <a:lnSpc>
                <a:spcPts val="28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2008.06-2009.06   XXX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大学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处    处长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40000" indent="-285750">
              <a:lnSpc>
                <a:spcPts val="28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2008.06-2009.06   XXX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大学    职务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社团兼职：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40000" indent="-285750">
              <a:lnSpc>
                <a:spcPts val="28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学会   常务理事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40000" indent="-285750">
              <a:lnSpc>
                <a:spcPts val="28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学会  理事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40000" indent="-285750">
              <a:lnSpc>
                <a:spcPts val="28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学会  理事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218997" y="1035960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王某某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148402" y="1883027"/>
            <a:ext cx="2775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大学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XX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职务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742124" y="153530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个人照片</a:t>
            </a:r>
          </a:p>
        </p:txBody>
      </p:sp>
      <p:cxnSp>
        <p:nvCxnSpPr>
          <p:cNvPr id="9" name="直接连接符 8"/>
          <p:cNvCxnSpPr/>
          <p:nvPr/>
        </p:nvCxnSpPr>
        <p:spPr>
          <a:xfrm flipH="1">
            <a:off x="1979727" y="1143975"/>
            <a:ext cx="0" cy="11520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497150" y="230819"/>
            <a:ext cx="98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附件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</a:p>
        </p:txBody>
      </p:sp>
    </p:spTree>
    <p:extLst>
      <p:ext uri="{BB962C8B-B14F-4D97-AF65-F5344CB8AC3E}">
        <p14:creationId xmlns:p14="http://schemas.microsoft.com/office/powerpoint/2010/main" val="3196680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54</Words>
  <Application>Microsoft Office PowerPoint</Application>
  <PresentationFormat>宽屏</PresentationFormat>
  <Paragraphs>14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等线</vt:lpstr>
      <vt:lpstr>等线 Light</vt:lpstr>
      <vt:lpstr>宋体</vt:lpstr>
      <vt:lpstr>微软雅黑</vt:lpstr>
      <vt:lpstr>Arial</vt:lpstr>
      <vt:lpstr>Wingdings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lastModifiedBy>shao xue</cp:lastModifiedBy>
  <cp:revision>12</cp:revision>
  <cp:lastPrinted>2019-10-25T01:27:07Z</cp:lastPrinted>
  <dcterms:created xsi:type="dcterms:W3CDTF">2019-10-21T00:14:39Z</dcterms:created>
  <dcterms:modified xsi:type="dcterms:W3CDTF">2022-02-26T03:54:34Z</dcterms:modified>
</cp:coreProperties>
</file>