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0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859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0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5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95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49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464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71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5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594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56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45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A74DD-D46B-4C63-A117-4E567E89F0E3}" type="datetimeFigureOut">
              <a:rPr lang="zh-CN" altLang="en-US" smtClean="0"/>
              <a:t>2022/2/26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2ECF-4D8C-4518-8031-516E6766FA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5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642423" y="961411"/>
            <a:ext cx="1307398" cy="1618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953095" y="2863773"/>
            <a:ext cx="8420382" cy="356007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工作经历：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2005.09-2008.06   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    职务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2008.06-2009.06   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    副处长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2008.06-2009.06   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    处长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2008.06-2009.06   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    处长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2008.06-2009.06   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    职务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社团兼职：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学会   常务理事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学会  理事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40000" indent="-285750">
              <a:lnSpc>
                <a:spcPts val="28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学会  理事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18997" y="103596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王某某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48402" y="1883027"/>
            <a:ext cx="2775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42124" y="153530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个人照片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1979727" y="1143975"/>
            <a:ext cx="0" cy="1152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497150" y="230819"/>
            <a:ext cx="98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196680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54</Words>
  <Application>Microsoft Office PowerPoint</Application>
  <PresentationFormat>宽屏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宋体</vt:lpstr>
      <vt:lpstr>微软雅黑</vt:lpstr>
      <vt:lpstr>Arial</vt:lpstr>
      <vt:lpstr>Wingdings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shao xue</cp:lastModifiedBy>
  <cp:revision>12</cp:revision>
  <cp:lastPrinted>2019-10-25T01:27:07Z</cp:lastPrinted>
  <dcterms:created xsi:type="dcterms:W3CDTF">2019-10-21T00:14:39Z</dcterms:created>
  <dcterms:modified xsi:type="dcterms:W3CDTF">2022-02-26T03:54:34Z</dcterms:modified>
</cp:coreProperties>
</file>